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4A4703-F80A-4704-9FE6-A6C08C176E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BBD553-A00F-439F-9B1A-3A79673AEA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AFA13C-3146-4BCD-AA9D-46EEE50CF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3F5C4-92AC-494E-82F5-D801B905AB93}" type="datetimeFigureOut">
              <a:rPr lang="en-US" smtClean="0"/>
              <a:t>4/25/2020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B29D71-AAA4-4408-8420-6ED72605AF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3D28C9-3919-4B4D-A5B3-40A799659D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5C1A1-CF94-43DE-A4D3-201B8C9A74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535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9541C1-79F6-4EC1-962E-93078E365D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7B54B3-84E1-4388-B7F0-8D5DAE5008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DD45E6-2260-46FC-9114-12418EDB5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3F5C4-92AC-494E-82F5-D801B905AB93}" type="datetimeFigureOut">
              <a:rPr lang="en-US" smtClean="0"/>
              <a:t>4/25/2020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C436C0-7897-4294-A5B1-2780D999A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2F943A-E814-4D01-8DBD-E1CDE8A68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5C1A1-CF94-43DE-A4D3-201B8C9A74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152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0F6969-BE02-4C2E-82A1-093CF849A2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D93B60-5681-4A17-83DD-BDA1527BFA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20C9A1-6D00-4E0B-8393-FD1CCB6F2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3F5C4-92AC-494E-82F5-D801B905AB93}" type="datetimeFigureOut">
              <a:rPr lang="en-US" smtClean="0"/>
              <a:t>4/25/2020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44A76D-D525-4E3D-8AE0-0BA0680FA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5B0220-C45B-46AF-B12D-FC64748AE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5C1A1-CF94-43DE-A4D3-201B8C9A74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771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8CB7E4-C4EB-4DAD-9B21-8B65647C9D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F31D83-9E8A-4C8F-B2C7-856249B348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9D3454C-4334-4113-9887-4CD2835543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8565A5-E9DD-4696-9204-240F7FCAEA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3F5C4-92AC-494E-82F5-D801B905AB93}" type="datetimeFigureOut">
              <a:rPr lang="en-US" smtClean="0"/>
              <a:t>4/25/2020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A6E073-47F3-4A1A-A72B-6DF693997A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BDAD02-F5D4-4739-97FC-D5BD89BB73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5C1A1-CF94-43DE-A4D3-201B8C9A74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92453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955DE3-8B05-4537-9701-21B5C6ACC7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D72758-98F8-4604-A70B-E3489FE01A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324B40C-1361-416B-BB0C-4411B2D52D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3F22EB2-DA76-46F7-A496-04A82804E3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41DE6AE-6ECF-4823-BBCF-1EAD28A5C1D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78B96A7-EEE7-40BC-BC80-E54E5841EA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3F5C4-92AC-494E-82F5-D801B905AB93}" type="datetimeFigureOut">
              <a:rPr lang="en-US" smtClean="0"/>
              <a:t>4/25/2020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4AC8362-0FFA-4C9F-BAEC-51690438D5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DEEC49F-3C9B-4A95-A73D-E39E19EBB7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5C1A1-CF94-43DE-A4D3-201B8C9A74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078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03BD39-168E-4EF2-8E7D-67B7906C65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185195-072D-48E8-957F-87FDD89855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3F5C4-92AC-494E-82F5-D801B905AB93}" type="datetimeFigureOut">
              <a:rPr lang="en-US" smtClean="0"/>
              <a:t>4/25/2020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590FFD-9B69-4787-A385-D358B814AE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A14131-87C2-437E-92A7-4168DCA6C4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5C1A1-CF94-43DE-A4D3-201B8C9A74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6060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716F87B-53FF-4F94-92A1-EFEF8CB0B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3F5C4-92AC-494E-82F5-D801B905AB93}" type="datetimeFigureOut">
              <a:rPr lang="en-US" smtClean="0"/>
              <a:t>4/25/2020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9B94D98-DF52-47EF-BD3A-03BA43734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207799-CB68-4A95-A252-6F1487F7A0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5C1A1-CF94-43DE-A4D3-201B8C9A74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61962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05CBC2-580C-4322-AFBC-145AC857B5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C77730-2896-45D6-A4E4-EB2206DA38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74DAFF-3BC9-4C9B-94C2-574D1C0BE8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670C69-E6CA-4C93-BB5B-9341423119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3F5C4-92AC-494E-82F5-D801B905AB93}" type="datetimeFigureOut">
              <a:rPr lang="en-US" smtClean="0"/>
              <a:t>4/25/2020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2CDE00-D196-4DAF-9317-4C95C6E47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AABC5F-55CE-4C07-8C9D-22C45B7D47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5C1A1-CF94-43DE-A4D3-201B8C9A74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335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BD09A5-D6B5-4B09-8CDA-25F097406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2B42E75-1962-4A69-8D9B-9D552FABA17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6EF8BB-3B93-4EA1-A61B-71D6982AE5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3A9A73-005A-4701-8A42-D948C14838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3F5C4-92AC-494E-82F5-D801B905AB93}" type="datetimeFigureOut">
              <a:rPr lang="en-US" smtClean="0"/>
              <a:t>4/25/2020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2AAAA9-1534-4D0D-8A2D-CF08C351CB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C1F993-D300-432E-B21D-34A121ACE7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5C1A1-CF94-43DE-A4D3-201B8C9A74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736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65AC22-B598-4BCA-A215-EAB0CDBEE3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0A0247-7816-47F3-B288-B489967D67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A457A1-11D0-4380-971D-DE7C05398B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3F5C4-92AC-494E-82F5-D801B905AB93}" type="datetimeFigureOut">
              <a:rPr lang="en-US" smtClean="0"/>
              <a:t>4/25/2020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9958F0-7098-4C6D-8936-41FFA38588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AF557B-1040-49C3-A792-2378BDBCDE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5C1A1-CF94-43DE-A4D3-201B8C9A74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4687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14AA65C-F6EF-4330-A369-83BF768673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1B34FB-E762-4284-B7CA-1CBC823D3A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9B4826-493E-4432-AACD-FF0769D5E1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3F5C4-92AC-494E-82F5-D801B905AB93}" type="datetimeFigureOut">
              <a:rPr lang="en-US" smtClean="0"/>
              <a:t>4/25/2020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0366CD-A159-4E4D-85C3-FBBEA3C7F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087021-848D-4344-A0DF-C6BA8F9F4D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5C1A1-CF94-43DE-A4D3-201B8C9A74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6210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327062F-2EA8-4964-A96B-C34295A578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67E0A2-C7F8-4E2B-9DE8-A7FD569A4E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311B55-538A-4C32-A7D4-C53B781AA3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E3F5C4-92AC-494E-82F5-D801B905AB93}" type="datetimeFigureOut">
              <a:rPr lang="en-US" smtClean="0"/>
              <a:t>4/25/2020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358A3-6D9B-43FC-87A4-A2900B192C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4AFD39-54EE-44D7-AF56-74A60AAB08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D5C1A1-CF94-43DE-A4D3-201B8C9A74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396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80ECF3F-1720-4879-92A9-3127361AEE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F0F4F410-6CD0-4CB7-85DD-8E85997EF821}"/>
              </a:ext>
            </a:extLst>
          </p:cNvPr>
          <p:cNvSpPr/>
          <p:nvPr/>
        </p:nvSpPr>
        <p:spPr>
          <a:xfrm>
            <a:off x="7248525" y="1857375"/>
            <a:ext cx="2162175" cy="1228725"/>
          </a:xfrm>
          <a:prstGeom prst="wedgeRoundRectCallout">
            <a:avLst>
              <a:gd name="adj1" fmla="val -73696"/>
              <a:gd name="adj2" fmla="val 14234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/>
              <a:t>ผมต้องการจะคำนวนค่า</a:t>
            </a:r>
          </a:p>
          <a:p>
            <a:pPr algn="ctr"/>
            <a:r>
              <a:rPr lang="en-US" dirty="0"/>
              <a:t>Medium</a:t>
            </a:r>
            <a:endParaRPr lang="th-TH" dirty="0"/>
          </a:p>
          <a:p>
            <a:pPr algn="ctr"/>
            <a:r>
              <a:rPr lang="th-TH" dirty="0"/>
              <a:t>ต้องเลือกค่าอะไรครับ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64124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Thananan Numatti</dc:creator>
  <cp:lastModifiedBy>Thananan Numatti</cp:lastModifiedBy>
  <cp:revision>1</cp:revision>
  <dcterms:created xsi:type="dcterms:W3CDTF">2020-04-25T16:36:40Z</dcterms:created>
  <dcterms:modified xsi:type="dcterms:W3CDTF">2020-04-25T16:37:28Z</dcterms:modified>
</cp:coreProperties>
</file>